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6"/>
  </p:normalViewPr>
  <p:slideViewPr>
    <p:cSldViewPr snapToGrid="0" snapToObjects="1">
      <p:cViewPr varScale="1">
        <p:scale>
          <a:sx n="94" d="100"/>
          <a:sy n="94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62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56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78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97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05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8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71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05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5817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2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4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2BBCB-27F0-A645-A249-044172D99100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BDB34-DCD5-0E45-96AA-CD4D6DAFAF0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95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41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26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i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s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1</cp:revision>
  <dcterms:created xsi:type="dcterms:W3CDTF">2020-10-13T15:34:26Z</dcterms:created>
  <dcterms:modified xsi:type="dcterms:W3CDTF">2020-10-13T15:35:46Z</dcterms:modified>
</cp:coreProperties>
</file>